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sldIdLst>
    <p:sldId id="256" r:id="rId2"/>
    <p:sldId id="265" r:id="rId3"/>
    <p:sldId id="257" r:id="rId4"/>
    <p:sldId id="263" r:id="rId5"/>
    <p:sldId id="258" r:id="rId6"/>
    <p:sldId id="259" r:id="rId7"/>
    <p:sldId id="260" r:id="rId8"/>
    <p:sldId id="261" r:id="rId9"/>
    <p:sldId id="266" r:id="rId10"/>
    <p:sldId id="262" r:id="rId11"/>
    <p:sldId id="264" r:id="rId12"/>
    <p:sldId id="268"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9"/>
  </p:normalViewPr>
  <p:slideViewPr>
    <p:cSldViewPr snapToGrid="0">
      <p:cViewPr varScale="1">
        <p:scale>
          <a:sx n="104" d="100"/>
          <a:sy n="104" d="100"/>
        </p:scale>
        <p:origin x="89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4/28/23</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7090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4/28/23</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72080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4/28/23</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86117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4/28/23</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4937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4/28/23</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03322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4/28/23</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325940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4/28/23</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20754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4/28/23</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969085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4/28/23</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125923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4/28/23</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21359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4/28/23</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61377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4/28/23</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510760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londemomblog.com/2009/11/22/have-yourself-a-very-unplugged-christmas/"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madlibs.com/history/" TargetMode="External"/><Relationship Id="rId2" Type="http://schemas.openxmlformats.org/officeDocument/2006/relationships/hyperlink" Target="http://www.madlibslive.com/whats-a-mad-lib" TargetMode="External"/><Relationship Id="rId1" Type="http://schemas.openxmlformats.org/officeDocument/2006/relationships/slideLayout" Target="../slideLayouts/slideLayout2.xml"/><Relationship Id="rId4" Type="http://schemas.openxmlformats.org/officeDocument/2006/relationships/hyperlink" Target="https://hobbylark.com/party-games/How-to-Make-Your-Own-Mad-Lib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905C695-F54E-4EF8-8AEF-811D460E7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5CD2A3-2099-476E-9A85-55DC735FA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080" y="159026"/>
            <a:ext cx="5943600"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AF2741-066B-A31D-92ED-06C5660E3B7F}"/>
              </a:ext>
            </a:extLst>
          </p:cNvPr>
          <p:cNvSpPr>
            <a:spLocks noGrp="1"/>
          </p:cNvSpPr>
          <p:nvPr>
            <p:ph type="ctrTitle"/>
          </p:nvPr>
        </p:nvSpPr>
        <p:spPr>
          <a:xfrm>
            <a:off x="846827" y="1066801"/>
            <a:ext cx="4554747" cy="2077328"/>
          </a:xfrm>
        </p:spPr>
        <p:txBody>
          <a:bodyPr>
            <a:normAutofit/>
          </a:bodyPr>
          <a:lstStyle/>
          <a:p>
            <a:r>
              <a:rPr lang="en-US" dirty="0"/>
              <a:t>Mad Libs </a:t>
            </a:r>
            <a:br>
              <a:rPr lang="en-US" dirty="0"/>
            </a:br>
            <a:r>
              <a:rPr lang="en-US" dirty="0"/>
              <a:t>Python Project</a:t>
            </a:r>
          </a:p>
        </p:txBody>
      </p:sp>
      <p:sp>
        <p:nvSpPr>
          <p:cNvPr id="3" name="Subtitle 2">
            <a:extLst>
              <a:ext uri="{FF2B5EF4-FFF2-40B4-BE49-F238E27FC236}">
                <a16:creationId xmlns:a16="http://schemas.microsoft.com/office/drawing/2014/main" id="{00884052-64AB-798E-0705-1E536FB6BBB9}"/>
              </a:ext>
            </a:extLst>
          </p:cNvPr>
          <p:cNvSpPr>
            <a:spLocks noGrp="1"/>
          </p:cNvSpPr>
          <p:nvPr>
            <p:ph type="subTitle" idx="1"/>
          </p:nvPr>
        </p:nvSpPr>
        <p:spPr>
          <a:xfrm>
            <a:off x="1096679" y="4876803"/>
            <a:ext cx="4055042" cy="1233323"/>
          </a:xfrm>
        </p:spPr>
        <p:txBody>
          <a:bodyPr anchor="t">
            <a:normAutofit/>
          </a:bodyPr>
          <a:lstStyle/>
          <a:p>
            <a:r>
              <a:rPr lang="en-US" dirty="0"/>
              <a:t>Hannah Melcher</a:t>
            </a:r>
          </a:p>
        </p:txBody>
      </p:sp>
      <p:pic>
        <p:nvPicPr>
          <p:cNvPr id="5" name="Picture 4" descr="Shape, circle&#10;&#10;Description automatically generated">
            <a:extLst>
              <a:ext uri="{FF2B5EF4-FFF2-40B4-BE49-F238E27FC236}">
                <a16:creationId xmlns:a16="http://schemas.microsoft.com/office/drawing/2014/main" id="{ED159564-8EBE-11DE-A484-4C752BBF63E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122857" y="621857"/>
            <a:ext cx="4042286" cy="5614287"/>
          </a:xfrm>
          <a:prstGeom prst="rect">
            <a:avLst/>
          </a:prstGeom>
        </p:spPr>
      </p:pic>
      <p:grpSp>
        <p:nvGrpSpPr>
          <p:cNvPr id="15" name="Group 14">
            <a:extLst>
              <a:ext uri="{FF2B5EF4-FFF2-40B4-BE49-F238E27FC236}">
                <a16:creationId xmlns:a16="http://schemas.microsoft.com/office/drawing/2014/main" id="{E92979E8-2E86-433E-A7E4-5F102E45A8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90458" y="4237480"/>
            <a:ext cx="867485" cy="115439"/>
            <a:chOff x="8910933" y="1861308"/>
            <a:chExt cx="867485" cy="115439"/>
          </a:xfrm>
        </p:grpSpPr>
        <p:sp>
          <p:nvSpPr>
            <p:cNvPr id="16" name="Rectangle 15">
              <a:extLst>
                <a:ext uri="{FF2B5EF4-FFF2-40B4-BE49-F238E27FC236}">
                  <a16:creationId xmlns:a16="http://schemas.microsoft.com/office/drawing/2014/main" id="{CDDEF0D5-EF9F-43D4-BF40-27A3121E0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7" name="Straight Connector 16">
              <a:extLst>
                <a:ext uri="{FF2B5EF4-FFF2-40B4-BE49-F238E27FC236}">
                  <a16:creationId xmlns:a16="http://schemas.microsoft.com/office/drawing/2014/main" id="{71438B34-2B34-4614-B3B4-D099271503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C691BDB-93D3-4721-903C-45DD9590F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0498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53D2A-ADAB-D98F-E2FB-FF57885CBD4E}"/>
              </a:ext>
            </a:extLst>
          </p:cNvPr>
          <p:cNvSpPr>
            <a:spLocks noGrp="1"/>
          </p:cNvSpPr>
          <p:nvPr>
            <p:ph type="title"/>
          </p:nvPr>
        </p:nvSpPr>
        <p:spPr>
          <a:xfrm>
            <a:off x="1028699" y="428624"/>
            <a:ext cx="10134600" cy="1288489"/>
          </a:xfrm>
        </p:spPr>
        <p:txBody>
          <a:bodyPr/>
          <a:lstStyle/>
          <a:p>
            <a:r>
              <a:rPr lang="en-US" b="1" dirty="0"/>
              <a:t>Video Demo</a:t>
            </a:r>
          </a:p>
        </p:txBody>
      </p:sp>
      <p:pic>
        <p:nvPicPr>
          <p:cNvPr id="4" name="Sequence 01.mp4">
            <a:hlinkClick r:id="" action="ppaction://media"/>
            <a:extLst>
              <a:ext uri="{FF2B5EF4-FFF2-40B4-BE49-F238E27FC236}">
                <a16:creationId xmlns:a16="http://schemas.microsoft.com/office/drawing/2014/main" id="{5A42309E-7A94-159D-813B-10C555C2165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46694" y="1871663"/>
            <a:ext cx="7898611" cy="4443413"/>
          </a:xfrm>
        </p:spPr>
      </p:pic>
    </p:spTree>
    <p:extLst>
      <p:ext uri="{BB962C8B-B14F-4D97-AF65-F5344CB8AC3E}">
        <p14:creationId xmlns:p14="http://schemas.microsoft.com/office/powerpoint/2010/main" val="242583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A1F05-90E8-E5E7-5408-EFC418270B69}"/>
              </a:ext>
            </a:extLst>
          </p:cNvPr>
          <p:cNvSpPr>
            <a:spLocks noGrp="1"/>
          </p:cNvSpPr>
          <p:nvPr>
            <p:ph type="title"/>
          </p:nvPr>
        </p:nvSpPr>
        <p:spPr/>
        <p:txBody>
          <a:bodyPr/>
          <a:lstStyle/>
          <a:p>
            <a:r>
              <a:rPr lang="en-US" b="1" dirty="0"/>
              <a:t>Summary</a:t>
            </a:r>
          </a:p>
        </p:txBody>
      </p:sp>
      <p:sp>
        <p:nvSpPr>
          <p:cNvPr id="3" name="Content Placeholder 2">
            <a:extLst>
              <a:ext uri="{FF2B5EF4-FFF2-40B4-BE49-F238E27FC236}">
                <a16:creationId xmlns:a16="http://schemas.microsoft.com/office/drawing/2014/main" id="{6B6B23CC-562D-9224-114B-2B9584524294}"/>
              </a:ext>
            </a:extLst>
          </p:cNvPr>
          <p:cNvSpPr>
            <a:spLocks noGrp="1"/>
          </p:cNvSpPr>
          <p:nvPr>
            <p:ph idx="1"/>
          </p:nvPr>
        </p:nvSpPr>
        <p:spPr/>
        <p:txBody>
          <a:bodyPr/>
          <a:lstStyle/>
          <a:p>
            <a:pPr marL="342900" indent="-342900">
              <a:buFont typeface="Arial" panose="020B0604020202020204" pitchFamily="34" charset="0"/>
              <a:buChar char="•"/>
            </a:pPr>
            <a:r>
              <a:rPr lang="en-US" sz="2400" dirty="0"/>
              <a:t>Mad Libs is a popular template game that can be played through a Python program</a:t>
            </a:r>
          </a:p>
          <a:p>
            <a:pPr marL="342900" indent="-342900">
              <a:buFont typeface="Arial" panose="020B0604020202020204" pitchFamily="34" charset="0"/>
              <a:buChar char="•"/>
            </a:pPr>
            <a:r>
              <a:rPr lang="en-US" sz="2400" dirty="0"/>
              <a:t>In order to complete the program successfully, 4 steps must be completed before one can run the game:</a:t>
            </a:r>
          </a:p>
          <a:p>
            <a:pPr marL="617220" lvl="1" indent="-342900"/>
            <a:r>
              <a:rPr lang="en-US" sz="2000" dirty="0"/>
              <a:t>Define the function</a:t>
            </a:r>
          </a:p>
          <a:p>
            <a:pPr marL="617220" lvl="1" indent="-342900"/>
            <a:r>
              <a:rPr lang="en-US" sz="2000" dirty="0"/>
              <a:t>Welcome the user</a:t>
            </a:r>
          </a:p>
          <a:p>
            <a:pPr marL="617220" lvl="1" indent="-342900"/>
            <a:r>
              <a:rPr lang="en-US" sz="2000" dirty="0"/>
              <a:t>Allow for user inputs to the descriptive words</a:t>
            </a:r>
          </a:p>
          <a:p>
            <a:pPr marL="617220" lvl="1" indent="-342900"/>
            <a:r>
              <a:rPr lang="en-US" sz="2000" dirty="0"/>
              <a:t>Generate and complete the story</a:t>
            </a:r>
          </a:p>
        </p:txBody>
      </p:sp>
    </p:spTree>
    <p:extLst>
      <p:ext uri="{BB962C8B-B14F-4D97-AF65-F5344CB8AC3E}">
        <p14:creationId xmlns:p14="http://schemas.microsoft.com/office/powerpoint/2010/main" val="1855129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A678-021F-A2A3-BB7F-64DB52052754}"/>
              </a:ext>
            </a:extLst>
          </p:cNvPr>
          <p:cNvSpPr>
            <a:spLocks noGrp="1"/>
          </p:cNvSpPr>
          <p:nvPr>
            <p:ph type="ctrTitle"/>
          </p:nvPr>
        </p:nvSpPr>
        <p:spPr>
          <a:xfrm>
            <a:off x="2039815" y="1355881"/>
            <a:ext cx="8112369" cy="2073119"/>
          </a:xfrm>
        </p:spPr>
        <p:txBody>
          <a:bodyPr>
            <a:normAutofit/>
          </a:bodyPr>
          <a:lstStyle/>
          <a:p>
            <a:r>
              <a:rPr lang="en-US" sz="4400" dirty="0"/>
              <a:t>Thank you!</a:t>
            </a:r>
          </a:p>
        </p:txBody>
      </p:sp>
    </p:spTree>
    <p:extLst>
      <p:ext uri="{BB962C8B-B14F-4D97-AF65-F5344CB8AC3E}">
        <p14:creationId xmlns:p14="http://schemas.microsoft.com/office/powerpoint/2010/main" val="571632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19607-4E51-B324-322A-F88BEAA295FB}"/>
              </a:ext>
            </a:extLst>
          </p:cNvPr>
          <p:cNvSpPr>
            <a:spLocks noGrp="1"/>
          </p:cNvSpPr>
          <p:nvPr>
            <p:ph type="title"/>
          </p:nvPr>
        </p:nvSpPr>
        <p:spPr/>
        <p:txBody>
          <a:bodyPr/>
          <a:lstStyle/>
          <a:p>
            <a:r>
              <a:rPr lang="en-US" b="1" dirty="0"/>
              <a:t>References</a:t>
            </a:r>
          </a:p>
        </p:txBody>
      </p:sp>
      <p:sp>
        <p:nvSpPr>
          <p:cNvPr id="3" name="Content Placeholder 2">
            <a:extLst>
              <a:ext uri="{FF2B5EF4-FFF2-40B4-BE49-F238E27FC236}">
                <a16:creationId xmlns:a16="http://schemas.microsoft.com/office/drawing/2014/main" id="{43EF39B2-1FC8-D619-BCBB-E00D4DF785A4}"/>
              </a:ext>
            </a:extLst>
          </p:cNvPr>
          <p:cNvSpPr>
            <a:spLocks noGrp="1"/>
          </p:cNvSpPr>
          <p:nvPr>
            <p:ph idx="1"/>
          </p:nvPr>
        </p:nvSpPr>
        <p:spPr/>
        <p:txBody>
          <a:bodyPr/>
          <a:lstStyle/>
          <a:p>
            <a:r>
              <a:rPr lang="en-US" sz="2800" dirty="0">
                <a:hlinkClick r:id="rId2"/>
              </a:rPr>
              <a:t>http://www.madlibslive.com/whats-a-mad-lib</a:t>
            </a:r>
            <a:endParaRPr lang="en-US" sz="2800" dirty="0"/>
          </a:p>
          <a:p>
            <a:r>
              <a:rPr lang="en-US" sz="2800" dirty="0">
                <a:hlinkClick r:id="rId3"/>
              </a:rPr>
              <a:t>https://www.madlibs.com/history/</a:t>
            </a:r>
            <a:r>
              <a:rPr lang="en-US" sz="2800" dirty="0"/>
              <a:t> </a:t>
            </a:r>
          </a:p>
          <a:p>
            <a:r>
              <a:rPr lang="en-US" sz="2800" dirty="0">
                <a:hlinkClick r:id="rId4"/>
              </a:rPr>
              <a:t>https://hobbylark.com/party-games/How-to-Make-Your-Own-Mad-Libs</a:t>
            </a:r>
            <a:r>
              <a:rPr lang="en-US" sz="2800" dirty="0"/>
              <a:t>  </a:t>
            </a:r>
          </a:p>
          <a:p>
            <a:endParaRPr lang="en-US" dirty="0"/>
          </a:p>
        </p:txBody>
      </p:sp>
    </p:spTree>
    <p:extLst>
      <p:ext uri="{BB962C8B-B14F-4D97-AF65-F5344CB8AC3E}">
        <p14:creationId xmlns:p14="http://schemas.microsoft.com/office/powerpoint/2010/main" val="1765325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BF435-2BFA-9B4B-5238-DF8A6B125946}"/>
              </a:ext>
            </a:extLst>
          </p:cNvPr>
          <p:cNvSpPr>
            <a:spLocks noGrp="1"/>
          </p:cNvSpPr>
          <p:nvPr>
            <p:ph type="title"/>
          </p:nvPr>
        </p:nvSpPr>
        <p:spPr/>
        <p:txBody>
          <a:bodyPr/>
          <a:lstStyle/>
          <a:p>
            <a:r>
              <a:rPr lang="en-US" b="1" dirty="0"/>
              <a:t>Agenda</a:t>
            </a:r>
          </a:p>
        </p:txBody>
      </p:sp>
      <p:sp>
        <p:nvSpPr>
          <p:cNvPr id="3" name="Content Placeholder 2">
            <a:extLst>
              <a:ext uri="{FF2B5EF4-FFF2-40B4-BE49-F238E27FC236}">
                <a16:creationId xmlns:a16="http://schemas.microsoft.com/office/drawing/2014/main" id="{91BF1971-ED14-299D-F7A0-C463A2B7CCC9}"/>
              </a:ext>
            </a:extLst>
          </p:cNvPr>
          <p:cNvSpPr>
            <a:spLocks noGrp="1"/>
          </p:cNvSpPr>
          <p:nvPr>
            <p:ph idx="1"/>
          </p:nvPr>
        </p:nvSpPr>
        <p:spPr/>
        <p:txBody>
          <a:bodyPr/>
          <a:lstStyle/>
          <a:p>
            <a:pPr marL="342900" indent="-342900">
              <a:buFont typeface="Arial" panose="020B0604020202020204" pitchFamily="34" charset="0"/>
              <a:buChar char="•"/>
            </a:pPr>
            <a:r>
              <a:rPr lang="en-US" sz="2400" dirty="0"/>
              <a:t>What is Mad Libs?</a:t>
            </a:r>
          </a:p>
          <a:p>
            <a:pPr marL="342900" indent="-342900">
              <a:buFont typeface="Arial" panose="020B0604020202020204" pitchFamily="34" charset="0"/>
              <a:buChar char="•"/>
            </a:pPr>
            <a:r>
              <a:rPr lang="en-US" sz="2400" dirty="0"/>
              <a:t>Building blocks of the program</a:t>
            </a:r>
          </a:p>
          <a:p>
            <a:pPr marL="342900" indent="-342900">
              <a:buFont typeface="Arial" panose="020B0604020202020204" pitchFamily="34" charset="0"/>
              <a:buChar char="•"/>
            </a:pPr>
            <a:r>
              <a:rPr lang="en-US" sz="2400" dirty="0"/>
              <a:t>4 steps to create the program</a:t>
            </a:r>
          </a:p>
          <a:p>
            <a:pPr marL="342900" indent="-342900">
              <a:buFont typeface="Arial" panose="020B0604020202020204" pitchFamily="34" charset="0"/>
              <a:buChar char="•"/>
            </a:pPr>
            <a:r>
              <a:rPr lang="en-US" sz="2400" dirty="0"/>
              <a:t>Sample output</a:t>
            </a:r>
          </a:p>
          <a:p>
            <a:pPr marL="342900" indent="-342900">
              <a:buFont typeface="Arial" panose="020B0604020202020204" pitchFamily="34" charset="0"/>
              <a:buChar char="•"/>
            </a:pPr>
            <a:r>
              <a:rPr lang="en-US" sz="2400" dirty="0"/>
              <a:t>Video demo</a:t>
            </a:r>
          </a:p>
          <a:p>
            <a:pPr marL="342900" indent="-342900">
              <a:buFont typeface="Arial" panose="020B0604020202020204" pitchFamily="34" charset="0"/>
              <a:buChar char="•"/>
            </a:pPr>
            <a:r>
              <a:rPr lang="en-US" sz="2400" dirty="0"/>
              <a:t>Summary</a:t>
            </a:r>
          </a:p>
          <a:p>
            <a:pPr marL="342900" indent="-342900">
              <a:buFont typeface="Arial" panose="020B0604020202020204" pitchFamily="34" charset="0"/>
              <a:buChar char="•"/>
            </a:pPr>
            <a:r>
              <a:rPr lang="en-US" sz="2400" dirty="0"/>
              <a:t>References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957623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6DC33-EE69-44E6-0E19-973BC2C7DE1B}"/>
              </a:ext>
            </a:extLst>
          </p:cNvPr>
          <p:cNvSpPr>
            <a:spLocks noGrp="1"/>
          </p:cNvSpPr>
          <p:nvPr>
            <p:ph type="title"/>
          </p:nvPr>
        </p:nvSpPr>
        <p:spPr/>
        <p:txBody>
          <a:bodyPr/>
          <a:lstStyle/>
          <a:p>
            <a:r>
              <a:rPr lang="en-US" b="1" dirty="0"/>
              <a:t>What is Mad Libs?</a:t>
            </a:r>
          </a:p>
        </p:txBody>
      </p:sp>
      <p:sp>
        <p:nvSpPr>
          <p:cNvPr id="3" name="Content Placeholder 2">
            <a:extLst>
              <a:ext uri="{FF2B5EF4-FFF2-40B4-BE49-F238E27FC236}">
                <a16:creationId xmlns:a16="http://schemas.microsoft.com/office/drawing/2014/main" id="{1B634DDF-E610-80A9-7742-772044A76D46}"/>
              </a:ext>
            </a:extLst>
          </p:cNvPr>
          <p:cNvSpPr>
            <a:spLocks noGrp="1"/>
          </p:cNvSpPr>
          <p:nvPr>
            <p:ph idx="1"/>
          </p:nvPr>
        </p:nvSpPr>
        <p:spPr/>
        <p:txBody>
          <a:bodyPr/>
          <a:lstStyle/>
          <a:p>
            <a:pPr marL="342900" indent="-342900" algn="l">
              <a:buFont typeface="Arial" panose="020B0604020202020204" pitchFamily="34" charset="0"/>
              <a:buChar char="•"/>
            </a:pPr>
            <a:r>
              <a:rPr lang="en-US" sz="2800" b="0" i="0" u="none" strike="noStrike" dirty="0">
                <a:effectLst/>
              </a:rPr>
              <a:t>Mad Libs is a game created by Leonard Stern and Roger Price. </a:t>
            </a:r>
          </a:p>
          <a:p>
            <a:pPr marL="342900" indent="-342900" algn="l">
              <a:buFont typeface="Arial" panose="020B0604020202020204" pitchFamily="34" charset="0"/>
              <a:buChar char="•"/>
            </a:pPr>
            <a:r>
              <a:rPr lang="en-US" sz="2800" b="0" i="0" u="none" strike="noStrike" dirty="0">
                <a:effectLst/>
              </a:rPr>
              <a:t>It is a very popular template word game where one player acts as the reader. They ask the other players, who have no knowledge of the story, to fill in the blanks by choosing adjectives, nouns, verbs, etc. </a:t>
            </a:r>
          </a:p>
          <a:p>
            <a:pPr marL="342900" indent="-342900" algn="l">
              <a:buFont typeface="Arial" panose="020B0604020202020204" pitchFamily="34" charset="0"/>
              <a:buChar char="•"/>
            </a:pPr>
            <a:r>
              <a:rPr lang="en-US" sz="2800" b="0" i="0" u="none" strike="noStrike" dirty="0">
                <a:effectLst/>
              </a:rPr>
              <a:t>The result is a funny stupid story the players have fun reading and laughing over.</a:t>
            </a:r>
          </a:p>
          <a:p>
            <a:endParaRPr lang="en-US" dirty="0"/>
          </a:p>
        </p:txBody>
      </p:sp>
    </p:spTree>
    <p:extLst>
      <p:ext uri="{BB962C8B-B14F-4D97-AF65-F5344CB8AC3E}">
        <p14:creationId xmlns:p14="http://schemas.microsoft.com/office/powerpoint/2010/main" val="2699207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0A4F6-D924-11B4-B8D3-ED0875D7EF72}"/>
              </a:ext>
            </a:extLst>
          </p:cNvPr>
          <p:cNvSpPr>
            <a:spLocks noGrp="1"/>
          </p:cNvSpPr>
          <p:nvPr>
            <p:ph type="title"/>
          </p:nvPr>
        </p:nvSpPr>
        <p:spPr/>
        <p:txBody>
          <a:bodyPr/>
          <a:lstStyle/>
          <a:p>
            <a:r>
              <a:rPr lang="en-US" b="1" dirty="0"/>
              <a:t>Building blocks of the game</a:t>
            </a:r>
          </a:p>
        </p:txBody>
      </p:sp>
      <p:sp>
        <p:nvSpPr>
          <p:cNvPr id="3" name="Content Placeholder 2">
            <a:extLst>
              <a:ext uri="{FF2B5EF4-FFF2-40B4-BE49-F238E27FC236}">
                <a16:creationId xmlns:a16="http://schemas.microsoft.com/office/drawing/2014/main" id="{B8A4CC24-C827-2223-3E8D-912FAF47CDD3}"/>
              </a:ext>
            </a:extLst>
          </p:cNvPr>
          <p:cNvSpPr>
            <a:spLocks noGrp="1"/>
          </p:cNvSpPr>
          <p:nvPr>
            <p:ph idx="1"/>
          </p:nvPr>
        </p:nvSpPr>
        <p:spPr/>
        <p:txBody>
          <a:bodyPr>
            <a:normAutofit/>
          </a:bodyPr>
          <a:lstStyle/>
          <a:p>
            <a:r>
              <a:rPr lang="en-US" sz="2400" dirty="0"/>
              <a:t>User input</a:t>
            </a:r>
          </a:p>
          <a:p>
            <a:pPr lvl="1"/>
            <a:r>
              <a:rPr lang="en-US" sz="2200" dirty="0"/>
              <a:t>Ask the user to name what is being asked (adjective, noun, verb, etc.)</a:t>
            </a:r>
          </a:p>
          <a:p>
            <a:r>
              <a:rPr lang="en-US" sz="2400" dirty="0"/>
              <a:t>Print function</a:t>
            </a:r>
          </a:p>
          <a:p>
            <a:pPr lvl="1"/>
            <a:r>
              <a:rPr lang="en-US" sz="2200" dirty="0"/>
              <a:t>Print the story</a:t>
            </a:r>
          </a:p>
          <a:p>
            <a:r>
              <a:rPr lang="en-US" sz="2400" dirty="0"/>
              <a:t>Def() and return() function</a:t>
            </a:r>
          </a:p>
          <a:p>
            <a:pPr lvl="1"/>
            <a:r>
              <a:rPr lang="en-US" sz="2200" dirty="0"/>
              <a:t>Define the game</a:t>
            </a:r>
          </a:p>
          <a:p>
            <a:r>
              <a:rPr lang="en-US" sz="2400" dirty="0"/>
              <a:t>If/Else statements</a:t>
            </a:r>
          </a:p>
          <a:p>
            <a:pPr lvl="1"/>
            <a:r>
              <a:rPr lang="en-US" sz="2200" dirty="0"/>
              <a:t>Decide between choices based on user input</a:t>
            </a:r>
          </a:p>
        </p:txBody>
      </p:sp>
    </p:spTree>
    <p:extLst>
      <p:ext uri="{BB962C8B-B14F-4D97-AF65-F5344CB8AC3E}">
        <p14:creationId xmlns:p14="http://schemas.microsoft.com/office/powerpoint/2010/main" val="3132994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E0DED-752D-593C-D5D8-71A891A36158}"/>
              </a:ext>
            </a:extLst>
          </p:cNvPr>
          <p:cNvSpPr>
            <a:spLocks noGrp="1"/>
          </p:cNvSpPr>
          <p:nvPr>
            <p:ph type="title"/>
          </p:nvPr>
        </p:nvSpPr>
        <p:spPr/>
        <p:txBody>
          <a:bodyPr/>
          <a:lstStyle/>
          <a:p>
            <a:r>
              <a:rPr lang="en-US" b="1" dirty="0"/>
              <a:t>Step 1 – Define the function</a:t>
            </a:r>
          </a:p>
        </p:txBody>
      </p:sp>
      <p:sp>
        <p:nvSpPr>
          <p:cNvPr id="6" name="TextBox 5">
            <a:extLst>
              <a:ext uri="{FF2B5EF4-FFF2-40B4-BE49-F238E27FC236}">
                <a16:creationId xmlns:a16="http://schemas.microsoft.com/office/drawing/2014/main" id="{8A7EDF69-F927-9544-DB63-9639687BA103}"/>
              </a:ext>
            </a:extLst>
          </p:cNvPr>
          <p:cNvSpPr txBox="1"/>
          <p:nvPr/>
        </p:nvSpPr>
        <p:spPr>
          <a:xfrm>
            <a:off x="1028700" y="2143125"/>
            <a:ext cx="10458450" cy="1477328"/>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get_word</a:t>
            </a:r>
            <a:r>
              <a:rPr lang="en-US" sz="2400" dirty="0"/>
              <a:t> returns the prompt followed by the user’s input</a:t>
            </a:r>
          </a:p>
          <a:p>
            <a:pPr marL="285750" indent="-285750">
              <a:buFont typeface="Arial" panose="020B0604020202020204" pitchFamily="34" charset="0"/>
              <a:buChar char="•"/>
            </a:pPr>
            <a:r>
              <a:rPr lang="en-US" sz="2400" dirty="0" err="1"/>
              <a:t>generate_story</a:t>
            </a:r>
            <a:r>
              <a:rPr lang="en-US" sz="2400" dirty="0"/>
              <a:t> returns the Mad Libs story created and fills in the values that were input by the user </a:t>
            </a:r>
          </a:p>
          <a:p>
            <a:pPr marL="285750" indent="-285750">
              <a:buFont typeface="Arial" panose="020B0604020202020204" pitchFamily="34" charset="0"/>
              <a:buChar char="•"/>
            </a:pPr>
            <a:endParaRPr lang="en-US" dirty="0"/>
          </a:p>
        </p:txBody>
      </p:sp>
      <p:pic>
        <p:nvPicPr>
          <p:cNvPr id="8" name="Content Placeholder 7" descr="Text, letter&#10;&#10;Description automatically generated">
            <a:extLst>
              <a:ext uri="{FF2B5EF4-FFF2-40B4-BE49-F238E27FC236}">
                <a16:creationId xmlns:a16="http://schemas.microsoft.com/office/drawing/2014/main" id="{7F0708E9-F391-BFAE-19BF-01EFE4D207BF}"/>
              </a:ext>
            </a:extLst>
          </p:cNvPr>
          <p:cNvPicPr>
            <a:picLocks noGrp="1" noChangeAspect="1"/>
          </p:cNvPicPr>
          <p:nvPr>
            <p:ph idx="1"/>
          </p:nvPr>
        </p:nvPicPr>
        <p:blipFill>
          <a:blip r:embed="rId2"/>
          <a:stretch>
            <a:fillRect/>
          </a:stretch>
        </p:blipFill>
        <p:spPr>
          <a:xfrm>
            <a:off x="819461" y="3973611"/>
            <a:ext cx="10553077" cy="1982346"/>
          </a:xfrm>
        </p:spPr>
      </p:pic>
    </p:spTree>
    <p:extLst>
      <p:ext uri="{BB962C8B-B14F-4D97-AF65-F5344CB8AC3E}">
        <p14:creationId xmlns:p14="http://schemas.microsoft.com/office/powerpoint/2010/main" val="743876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BAB28-8579-555A-3D35-33828C5F9BAC}"/>
              </a:ext>
            </a:extLst>
          </p:cNvPr>
          <p:cNvSpPr>
            <a:spLocks noGrp="1"/>
          </p:cNvSpPr>
          <p:nvPr>
            <p:ph type="title"/>
          </p:nvPr>
        </p:nvSpPr>
        <p:spPr/>
        <p:txBody>
          <a:bodyPr/>
          <a:lstStyle/>
          <a:p>
            <a:r>
              <a:rPr lang="en-US" b="1" dirty="0"/>
              <a:t>Step 2 – Welcome the user</a:t>
            </a:r>
          </a:p>
        </p:txBody>
      </p:sp>
      <p:sp>
        <p:nvSpPr>
          <p:cNvPr id="7" name="TextBox 6">
            <a:extLst>
              <a:ext uri="{FF2B5EF4-FFF2-40B4-BE49-F238E27FC236}">
                <a16:creationId xmlns:a16="http://schemas.microsoft.com/office/drawing/2014/main" id="{F0AB1DF2-5C0C-3AF1-B356-F04B463166A3}"/>
              </a:ext>
            </a:extLst>
          </p:cNvPr>
          <p:cNvSpPr txBox="1"/>
          <p:nvPr/>
        </p:nvSpPr>
        <p:spPr>
          <a:xfrm>
            <a:off x="1028700" y="2157413"/>
            <a:ext cx="1013460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Print statement welcomes the user to the game</a:t>
            </a:r>
          </a:p>
          <a:p>
            <a:pPr marL="285750" indent="-285750">
              <a:buFont typeface="Arial" panose="020B0604020202020204" pitchFamily="34" charset="0"/>
              <a:buChar char="•"/>
            </a:pPr>
            <a:r>
              <a:rPr lang="en-US" sz="2400" dirty="0"/>
              <a:t>The variable “play” asks for the user’s input if they wish to play the game or not</a:t>
            </a:r>
          </a:p>
          <a:p>
            <a:pPr marL="742950" lvl="1" indent="-285750">
              <a:buFont typeface="Arial" panose="020B0604020202020204" pitchFamily="34" charset="0"/>
              <a:buChar char="•"/>
            </a:pPr>
            <a:r>
              <a:rPr lang="en-US" sz="2400" dirty="0"/>
              <a:t>Input yes or no answer</a:t>
            </a:r>
          </a:p>
        </p:txBody>
      </p:sp>
      <p:pic>
        <p:nvPicPr>
          <p:cNvPr id="8" name="Picture 7" descr="Text&#10;&#10;Description automatically generated with low confidence">
            <a:extLst>
              <a:ext uri="{FF2B5EF4-FFF2-40B4-BE49-F238E27FC236}">
                <a16:creationId xmlns:a16="http://schemas.microsoft.com/office/drawing/2014/main" id="{B7AFBAD1-2DDB-7672-CDD1-8DD227C6F5DC}"/>
              </a:ext>
            </a:extLst>
          </p:cNvPr>
          <p:cNvPicPr>
            <a:picLocks noChangeAspect="1"/>
          </p:cNvPicPr>
          <p:nvPr/>
        </p:nvPicPr>
        <p:blipFill>
          <a:blip r:embed="rId2"/>
          <a:stretch>
            <a:fillRect/>
          </a:stretch>
        </p:blipFill>
        <p:spPr>
          <a:xfrm>
            <a:off x="1637138" y="4107591"/>
            <a:ext cx="8917724" cy="1391165"/>
          </a:xfrm>
          <a:prstGeom prst="rect">
            <a:avLst/>
          </a:prstGeom>
        </p:spPr>
      </p:pic>
    </p:spTree>
    <p:extLst>
      <p:ext uri="{BB962C8B-B14F-4D97-AF65-F5344CB8AC3E}">
        <p14:creationId xmlns:p14="http://schemas.microsoft.com/office/powerpoint/2010/main" val="604304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A024F-3BF0-BEDA-0263-A78DF480C7E1}"/>
              </a:ext>
            </a:extLst>
          </p:cNvPr>
          <p:cNvSpPr>
            <a:spLocks noGrp="1"/>
          </p:cNvSpPr>
          <p:nvPr>
            <p:ph type="title"/>
          </p:nvPr>
        </p:nvSpPr>
        <p:spPr/>
        <p:txBody>
          <a:bodyPr/>
          <a:lstStyle/>
          <a:p>
            <a:r>
              <a:rPr lang="en-US" b="1" dirty="0"/>
              <a:t>Step 3 – User inputs</a:t>
            </a:r>
          </a:p>
        </p:txBody>
      </p:sp>
      <p:pic>
        <p:nvPicPr>
          <p:cNvPr id="5" name="Content Placeholder 4" descr="Text&#10;&#10;Description automatically generated">
            <a:extLst>
              <a:ext uri="{FF2B5EF4-FFF2-40B4-BE49-F238E27FC236}">
                <a16:creationId xmlns:a16="http://schemas.microsoft.com/office/drawing/2014/main" id="{A43D7867-17E9-2043-9FA2-75329326E7FB}"/>
              </a:ext>
            </a:extLst>
          </p:cNvPr>
          <p:cNvPicPr>
            <a:picLocks noGrp="1" noChangeAspect="1"/>
          </p:cNvPicPr>
          <p:nvPr>
            <p:ph idx="1"/>
          </p:nvPr>
        </p:nvPicPr>
        <p:blipFill>
          <a:blip r:embed="rId2"/>
          <a:stretch>
            <a:fillRect/>
          </a:stretch>
        </p:blipFill>
        <p:spPr>
          <a:xfrm>
            <a:off x="2167016" y="3941806"/>
            <a:ext cx="7857968" cy="2192294"/>
          </a:xfrm>
        </p:spPr>
      </p:pic>
      <p:sp>
        <p:nvSpPr>
          <p:cNvPr id="6" name="TextBox 5">
            <a:extLst>
              <a:ext uri="{FF2B5EF4-FFF2-40B4-BE49-F238E27FC236}">
                <a16:creationId xmlns:a16="http://schemas.microsoft.com/office/drawing/2014/main" id="{95273B94-CDC9-A983-AAE3-7F6A1A9AB4D8}"/>
              </a:ext>
            </a:extLst>
          </p:cNvPr>
          <p:cNvSpPr txBox="1"/>
          <p:nvPr/>
        </p:nvSpPr>
        <p:spPr>
          <a:xfrm>
            <a:off x="1028700" y="2150076"/>
            <a:ext cx="9417050" cy="1600438"/>
          </a:xfrm>
          <a:prstGeom prst="rect">
            <a:avLst/>
          </a:prstGeom>
          <a:noFill/>
        </p:spPr>
        <p:txBody>
          <a:bodyPr wrap="square" rtlCol="0">
            <a:spAutoFit/>
          </a:bodyPr>
          <a:lstStyle/>
          <a:p>
            <a:pPr marL="285750" indent="-285750">
              <a:buFont typeface="Arial" panose="020B0604020202020204" pitchFamily="34" charset="0"/>
              <a:buChar char="•"/>
            </a:pPr>
            <a:r>
              <a:rPr lang="en-US" sz="2000" dirty="0"/>
              <a:t>If the user chose yes, they are then directed to where they will input their answers</a:t>
            </a:r>
          </a:p>
          <a:p>
            <a:pPr marL="285750" indent="-285750">
              <a:buFont typeface="Arial" panose="020B0604020202020204" pitchFamily="34" charset="0"/>
              <a:buChar char="•"/>
            </a:pPr>
            <a:r>
              <a:rPr lang="en-US" sz="2000" dirty="0"/>
              <a:t>User inputs the desired descriptive word (adjective, noun verb, etc.)</a:t>
            </a:r>
          </a:p>
          <a:p>
            <a:pPr marL="285750" indent="-285750">
              <a:buFont typeface="Arial" panose="020B0604020202020204" pitchFamily="34" charset="0"/>
              <a:buChar char="•"/>
            </a:pPr>
            <a:r>
              <a:rPr lang="en-US" sz="2000" dirty="0"/>
              <a:t>Each input is assigned to a variable relating to the descriptive word asked for and is used to generate the story in the next step</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96261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F25A6-4F87-2BE2-6A37-F795BB451EF4}"/>
              </a:ext>
            </a:extLst>
          </p:cNvPr>
          <p:cNvSpPr>
            <a:spLocks noGrp="1"/>
          </p:cNvSpPr>
          <p:nvPr>
            <p:ph type="title"/>
          </p:nvPr>
        </p:nvSpPr>
        <p:spPr/>
        <p:txBody>
          <a:bodyPr/>
          <a:lstStyle/>
          <a:p>
            <a:r>
              <a:rPr lang="en-US" b="1" dirty="0"/>
              <a:t>Step 4 – Generate and complete the story </a:t>
            </a:r>
          </a:p>
        </p:txBody>
      </p:sp>
      <p:sp>
        <p:nvSpPr>
          <p:cNvPr id="7" name="TextBox 6">
            <a:extLst>
              <a:ext uri="{FF2B5EF4-FFF2-40B4-BE49-F238E27FC236}">
                <a16:creationId xmlns:a16="http://schemas.microsoft.com/office/drawing/2014/main" id="{42479649-0CAD-51B6-B523-27128A368361}"/>
              </a:ext>
            </a:extLst>
          </p:cNvPr>
          <p:cNvSpPr txBox="1"/>
          <p:nvPr/>
        </p:nvSpPr>
        <p:spPr>
          <a:xfrm>
            <a:off x="1060450" y="2246868"/>
            <a:ext cx="10071100"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mad_libs</a:t>
            </a:r>
            <a:r>
              <a:rPr lang="en-US" sz="2000" dirty="0"/>
              <a:t> variable stores the completed story</a:t>
            </a:r>
          </a:p>
          <a:p>
            <a:pPr marL="285750" indent="-285750">
              <a:buFont typeface="Arial" panose="020B0604020202020204" pitchFamily="34" charset="0"/>
              <a:buChar char="•"/>
            </a:pPr>
            <a:r>
              <a:rPr lang="en-US" sz="2000" dirty="0"/>
              <a:t>Print function calls on the </a:t>
            </a:r>
            <a:r>
              <a:rPr lang="en-US" sz="2000" dirty="0" err="1"/>
              <a:t>mad_libs</a:t>
            </a:r>
            <a:r>
              <a:rPr lang="en-US" sz="2000" dirty="0"/>
              <a:t> variable and returns that completed story</a:t>
            </a:r>
          </a:p>
          <a:p>
            <a:pPr marL="285750" indent="-285750">
              <a:buFont typeface="Arial" panose="020B0604020202020204" pitchFamily="34" charset="0"/>
              <a:buChar char="•"/>
            </a:pPr>
            <a:r>
              <a:rPr lang="en-US" sz="2000" dirty="0"/>
              <a:t>If the user input that they do not want to play the game earlier, the program prints “Okay, maybe next time!” and the program ends</a:t>
            </a:r>
          </a:p>
        </p:txBody>
      </p:sp>
      <p:pic>
        <p:nvPicPr>
          <p:cNvPr id="8" name="Picture 7" descr="Text&#10;&#10;Description automatically generated with medium confidence">
            <a:extLst>
              <a:ext uri="{FF2B5EF4-FFF2-40B4-BE49-F238E27FC236}">
                <a16:creationId xmlns:a16="http://schemas.microsoft.com/office/drawing/2014/main" id="{726BD3F0-CC87-B5A2-24C5-CA16EA686A88}"/>
              </a:ext>
            </a:extLst>
          </p:cNvPr>
          <p:cNvPicPr>
            <a:picLocks noChangeAspect="1"/>
          </p:cNvPicPr>
          <p:nvPr/>
        </p:nvPicPr>
        <p:blipFill>
          <a:blip r:embed="rId2"/>
          <a:stretch>
            <a:fillRect/>
          </a:stretch>
        </p:blipFill>
        <p:spPr>
          <a:xfrm>
            <a:off x="1559782" y="4044628"/>
            <a:ext cx="9072435" cy="1890091"/>
          </a:xfrm>
          <a:prstGeom prst="rect">
            <a:avLst/>
          </a:prstGeom>
        </p:spPr>
      </p:pic>
    </p:spTree>
    <p:extLst>
      <p:ext uri="{BB962C8B-B14F-4D97-AF65-F5344CB8AC3E}">
        <p14:creationId xmlns:p14="http://schemas.microsoft.com/office/powerpoint/2010/main" val="2723797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9154-7529-3F31-AD41-2FEF2B86C6F3}"/>
              </a:ext>
            </a:extLst>
          </p:cNvPr>
          <p:cNvSpPr>
            <a:spLocks noGrp="1"/>
          </p:cNvSpPr>
          <p:nvPr>
            <p:ph type="title"/>
          </p:nvPr>
        </p:nvSpPr>
        <p:spPr/>
        <p:txBody>
          <a:bodyPr/>
          <a:lstStyle/>
          <a:p>
            <a:r>
              <a:rPr lang="en-US" b="1" dirty="0"/>
              <a:t>Sample Outputs</a:t>
            </a:r>
          </a:p>
        </p:txBody>
      </p:sp>
      <p:pic>
        <p:nvPicPr>
          <p:cNvPr id="5" name="Content Placeholder 4" descr="Text&#10;&#10;Description automatically generated">
            <a:extLst>
              <a:ext uri="{FF2B5EF4-FFF2-40B4-BE49-F238E27FC236}">
                <a16:creationId xmlns:a16="http://schemas.microsoft.com/office/drawing/2014/main" id="{FF635A9D-77C1-64DF-AB26-7738B6339985}"/>
              </a:ext>
            </a:extLst>
          </p:cNvPr>
          <p:cNvPicPr>
            <a:picLocks noGrp="1" noChangeAspect="1"/>
          </p:cNvPicPr>
          <p:nvPr>
            <p:ph idx="1"/>
          </p:nvPr>
        </p:nvPicPr>
        <p:blipFill>
          <a:blip r:embed="rId2"/>
          <a:stretch>
            <a:fillRect/>
          </a:stretch>
        </p:blipFill>
        <p:spPr>
          <a:xfrm>
            <a:off x="2356222" y="2508422"/>
            <a:ext cx="8807078" cy="2057645"/>
          </a:xfrm>
        </p:spPr>
      </p:pic>
      <p:pic>
        <p:nvPicPr>
          <p:cNvPr id="7" name="Picture 6" descr="Text&#10;&#10;Description automatically generated with medium confidence">
            <a:extLst>
              <a:ext uri="{FF2B5EF4-FFF2-40B4-BE49-F238E27FC236}">
                <a16:creationId xmlns:a16="http://schemas.microsoft.com/office/drawing/2014/main" id="{BAE21302-2FD4-05FA-E8D8-D5EEDF14EB6F}"/>
              </a:ext>
            </a:extLst>
          </p:cNvPr>
          <p:cNvPicPr>
            <a:picLocks noChangeAspect="1"/>
          </p:cNvPicPr>
          <p:nvPr/>
        </p:nvPicPr>
        <p:blipFill>
          <a:blip r:embed="rId3"/>
          <a:stretch>
            <a:fillRect/>
          </a:stretch>
        </p:blipFill>
        <p:spPr>
          <a:xfrm>
            <a:off x="2356222" y="5062100"/>
            <a:ext cx="5616920" cy="960789"/>
          </a:xfrm>
          <a:prstGeom prst="rect">
            <a:avLst/>
          </a:prstGeom>
        </p:spPr>
      </p:pic>
      <p:sp>
        <p:nvSpPr>
          <p:cNvPr id="8" name="TextBox 7">
            <a:extLst>
              <a:ext uri="{FF2B5EF4-FFF2-40B4-BE49-F238E27FC236}">
                <a16:creationId xmlns:a16="http://schemas.microsoft.com/office/drawing/2014/main" id="{03FDE902-75E2-1257-87FD-AD41FAF48E1E}"/>
              </a:ext>
            </a:extLst>
          </p:cNvPr>
          <p:cNvSpPr txBox="1"/>
          <p:nvPr/>
        </p:nvSpPr>
        <p:spPr>
          <a:xfrm>
            <a:off x="568410" y="3183301"/>
            <a:ext cx="1458098" cy="707886"/>
          </a:xfrm>
          <a:prstGeom prst="rect">
            <a:avLst/>
          </a:prstGeom>
          <a:noFill/>
        </p:spPr>
        <p:txBody>
          <a:bodyPr wrap="square" rtlCol="0">
            <a:spAutoFit/>
          </a:bodyPr>
          <a:lstStyle/>
          <a:p>
            <a:pPr algn="ctr"/>
            <a:r>
              <a:rPr lang="en-US" sz="2000" b="1" dirty="0"/>
              <a:t>If user input yes</a:t>
            </a:r>
          </a:p>
        </p:txBody>
      </p:sp>
      <p:sp>
        <p:nvSpPr>
          <p:cNvPr id="9" name="TextBox 8">
            <a:extLst>
              <a:ext uri="{FF2B5EF4-FFF2-40B4-BE49-F238E27FC236}">
                <a16:creationId xmlns:a16="http://schemas.microsoft.com/office/drawing/2014/main" id="{A3D2924F-B131-CAD4-235F-A285CC0A6332}"/>
              </a:ext>
            </a:extLst>
          </p:cNvPr>
          <p:cNvSpPr txBox="1"/>
          <p:nvPr/>
        </p:nvSpPr>
        <p:spPr>
          <a:xfrm>
            <a:off x="568410" y="5188551"/>
            <a:ext cx="1458098" cy="707886"/>
          </a:xfrm>
          <a:prstGeom prst="rect">
            <a:avLst/>
          </a:prstGeom>
          <a:noFill/>
        </p:spPr>
        <p:txBody>
          <a:bodyPr wrap="square" rtlCol="0">
            <a:spAutoFit/>
          </a:bodyPr>
          <a:lstStyle/>
          <a:p>
            <a:pPr algn="ctr"/>
            <a:r>
              <a:rPr lang="en-US" sz="2000" b="1" dirty="0"/>
              <a:t>If user input no</a:t>
            </a:r>
          </a:p>
        </p:txBody>
      </p:sp>
    </p:spTree>
    <p:extLst>
      <p:ext uri="{BB962C8B-B14F-4D97-AF65-F5344CB8AC3E}">
        <p14:creationId xmlns:p14="http://schemas.microsoft.com/office/powerpoint/2010/main" val="4195507590"/>
      </p:ext>
    </p:extLst>
  </p:cSld>
  <p:clrMapOvr>
    <a:masterClrMapping/>
  </p:clrMapOvr>
</p:sld>
</file>

<file path=ppt/theme/theme1.xml><?xml version="1.0" encoding="utf-8"?>
<a:theme xmlns:a="http://schemas.openxmlformats.org/drawingml/2006/main" name="AdornVTI">
  <a:themeElements>
    <a:clrScheme name="GC1">
      <a:dk1>
        <a:sysClr val="windowText" lastClr="000000"/>
      </a:dk1>
      <a:lt1>
        <a:sysClr val="window" lastClr="FFFFFF"/>
      </a:lt1>
      <a:dk2>
        <a:srgbClr val="2C2830"/>
      </a:dk2>
      <a:lt2>
        <a:srgbClr val="E0DCE1"/>
      </a:lt2>
      <a:accent1>
        <a:srgbClr val="908193"/>
      </a:accent1>
      <a:accent2>
        <a:srgbClr val="A08889"/>
      </a:accent2>
      <a:accent3>
        <a:srgbClr val="B48C7E"/>
      </a:accent3>
      <a:accent4>
        <a:srgbClr val="809C9B"/>
      </a:accent4>
      <a:accent5>
        <a:srgbClr val="899F91"/>
      </a:accent5>
      <a:accent6>
        <a:srgbClr val="728274"/>
      </a:accent6>
      <a:hlink>
        <a:srgbClr val="837585"/>
      </a:hlink>
      <a:folHlink>
        <a:srgbClr val="677E83"/>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docProps/app.xml><?xml version="1.0" encoding="utf-8"?>
<Properties xmlns="http://schemas.openxmlformats.org/officeDocument/2006/extended-properties" xmlns:vt="http://schemas.openxmlformats.org/officeDocument/2006/docPropsVTypes">
  <TotalTime>77</TotalTime>
  <Words>453</Words>
  <Application>Microsoft Macintosh PowerPoint</Application>
  <PresentationFormat>Widescreen</PresentationFormat>
  <Paragraphs>54</Paragraphs>
  <Slides>13</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Bembo</vt:lpstr>
      <vt:lpstr>AdornVTI</vt:lpstr>
      <vt:lpstr>Mad Libs  Python Project</vt:lpstr>
      <vt:lpstr>Agenda</vt:lpstr>
      <vt:lpstr>What is Mad Libs?</vt:lpstr>
      <vt:lpstr>Building blocks of the game</vt:lpstr>
      <vt:lpstr>Step 1 – Define the function</vt:lpstr>
      <vt:lpstr>Step 2 – Welcome the user</vt:lpstr>
      <vt:lpstr>Step 3 – User inputs</vt:lpstr>
      <vt:lpstr>Step 4 – Generate and complete the story </vt:lpstr>
      <vt:lpstr>Sample Outputs</vt:lpstr>
      <vt:lpstr>Video Demo</vt:lpstr>
      <vt:lpstr>Summary</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Mad Libs  Python Project</dc:title>
  <dc:creator>Hannah Melcher</dc:creator>
  <cp:lastModifiedBy>Hannah Melcher</cp:lastModifiedBy>
  <cp:revision>13</cp:revision>
  <dcterms:created xsi:type="dcterms:W3CDTF">2023-04-24T12:10:35Z</dcterms:created>
  <dcterms:modified xsi:type="dcterms:W3CDTF">2023-04-28T20:16:04Z</dcterms:modified>
</cp:coreProperties>
</file>